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70" d="100"/>
          <a:sy n="70" d="100"/>
        </p:scale>
        <p:origin x="13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.tatarstan.ru/memorial-book-75th-anniversary-victory.htm?pub_id=2326438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Золотой зна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8640"/>
            <a:ext cx="6096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481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2160240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Cambria Math" pitchFamily="18" charset="0"/>
                <a:ea typeface="Cambria Math" pitchFamily="18" charset="0"/>
              </a:rPr>
              <a:t>ГТО – </a:t>
            </a:r>
            <a:r>
              <a:rPr lang="ru-RU" sz="2800" dirty="0" smtClean="0">
                <a:latin typeface="Cambria Math" pitchFamily="18" charset="0"/>
                <a:ea typeface="Cambria Math" pitchFamily="18" charset="0"/>
              </a:rPr>
              <a:t/>
            </a:r>
            <a:br>
              <a:rPr lang="ru-RU" sz="2800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2800" dirty="0" smtClean="0">
                <a:latin typeface="Cambria Math" pitchFamily="18" charset="0"/>
                <a:ea typeface="Cambria Math" pitchFamily="18" charset="0"/>
              </a:rPr>
              <a:t>это </a:t>
            </a:r>
            <a:r>
              <a:rPr lang="ru-RU" sz="2800" dirty="0">
                <a:latin typeface="Cambria Math" pitchFamily="18" charset="0"/>
                <a:ea typeface="Cambria Math" pitchFamily="18" charset="0"/>
              </a:rPr>
              <a:t>Всесоюзное движение «Готов к труду и обороне» - </a:t>
            </a:r>
            <a:r>
              <a:rPr lang="ru-RU" sz="2800" dirty="0" smtClean="0">
                <a:latin typeface="Cambria Math" pitchFamily="18" charset="0"/>
                <a:ea typeface="Cambria Math" pitchFamily="18" charset="0"/>
              </a:rPr>
              <a:t>программа </a:t>
            </a:r>
            <a:r>
              <a:rPr lang="ru-RU" sz="2800" dirty="0">
                <a:latin typeface="Cambria Math" pitchFamily="18" charset="0"/>
                <a:ea typeface="Cambria Math" pitchFamily="18" charset="0"/>
              </a:rPr>
              <a:t>физкультурной подготовки, которая существовала в нашей стране с 1931 </a:t>
            </a:r>
            <a:r>
              <a:rPr lang="ru-RU" sz="2800" dirty="0" smtClean="0">
                <a:latin typeface="Cambria Math" pitchFamily="18" charset="0"/>
                <a:ea typeface="Cambria Math" pitchFamily="18" charset="0"/>
              </a:rPr>
              <a:t>года.</a:t>
            </a:r>
            <a:endParaRPr lang="ru-RU" sz="28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7" b="2988"/>
          <a:stretch/>
        </p:blipFill>
        <p:spPr bwMode="auto">
          <a:xfrm>
            <a:off x="1979712" y="2780928"/>
            <a:ext cx="5722881" cy="3829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6968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4042792" cy="547260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Cambria Math" pitchFamily="18" charset="0"/>
                <a:ea typeface="Cambria Math" pitchFamily="18" charset="0"/>
              </a:rPr>
              <a:t>Сдача нормативов подтверждалась специальными серебряными и золотыми значками ГТО. Те, кто сдавал нормативы в течение нескольких лет, получали значок «Почетный значок ГТО»</a:t>
            </a:r>
          </a:p>
        </p:txBody>
      </p:sp>
      <p:pic>
        <p:nvPicPr>
          <p:cNvPr id="3074" name="Picture 2" descr="https://pbs.twimg.com/media/Dpdsy1yW0AA34EQ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340768"/>
            <a:ext cx="4421508" cy="4464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140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3744416" cy="2592288"/>
          </a:xfrm>
          <a:ln w="28575"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000" dirty="0">
                <a:latin typeface="Cambria Math" pitchFamily="18" charset="0"/>
                <a:ea typeface="Cambria Math" pitchFamily="18" charset="0"/>
              </a:rPr>
              <a:t>24 мая 1930 года газета «Комсомольская правда» опубликовала материалы о необходимости введения единого критерия для оценки всесторонней физической подготовленности молодежи.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6249" y="4653136"/>
            <a:ext cx="3816424" cy="1631216"/>
          </a:xfrm>
          <a:prstGeom prst="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ambria Math" pitchFamily="18" charset="0"/>
                <a:ea typeface="Cambria Math" pitchFamily="18" charset="0"/>
              </a:rPr>
              <a:t>По </a:t>
            </a:r>
            <a:r>
              <a:rPr lang="ru-RU" sz="2000" dirty="0">
                <a:latin typeface="Cambria Math" pitchFamily="18" charset="0"/>
                <a:ea typeface="Cambria Math" pitchFamily="18" charset="0"/>
              </a:rPr>
              <a:t>поручению Всесоюзного совета физической культуры в СССР был разработан проект комплекса ГТО, который </a:t>
            </a:r>
            <a:r>
              <a:rPr lang="ru-RU" sz="2000" dirty="0" smtClean="0">
                <a:latin typeface="Cambria Math" pitchFamily="18" charset="0"/>
                <a:ea typeface="Cambria Math" pitchFamily="18" charset="0"/>
              </a:rPr>
              <a:t>был утвержден в </a:t>
            </a:r>
            <a:r>
              <a:rPr lang="ru-RU" sz="2000" dirty="0">
                <a:latin typeface="Cambria Math" pitchFamily="18" charset="0"/>
                <a:ea typeface="Cambria Math" pitchFamily="18" charset="0"/>
              </a:rPr>
              <a:t>марте 1931 года </a:t>
            </a:r>
            <a:r>
              <a:rPr lang="ru-RU" sz="2000" dirty="0" smtClean="0">
                <a:latin typeface="Cambria Math" pitchFamily="18" charset="0"/>
                <a:ea typeface="Cambria Math" pitchFamily="18" charset="0"/>
              </a:rPr>
              <a:t>.</a:t>
            </a:r>
            <a:endParaRPr lang="ru-RU" sz="2000" dirty="0">
              <a:latin typeface="Cambria Math" pitchFamily="18" charset="0"/>
              <a:ea typeface="Cambria Math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4067944" y="3140968"/>
            <a:ext cx="1080120" cy="1152128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53" y="3725982"/>
            <a:ext cx="3784091" cy="27551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546" y="283468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7756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Cambria Math" pitchFamily="18" charset="0"/>
                <a:ea typeface="Cambria Math" pitchFamily="18" charset="0"/>
              </a:rPr>
              <a:t>Тема спорта и комплекса ГТО широко отражалась на плакатах и даже на почтовых </a:t>
            </a:r>
            <a:r>
              <a:rPr lang="ru-RU" sz="2800" dirty="0" smtClean="0">
                <a:latin typeface="Cambria Math" pitchFamily="18" charset="0"/>
                <a:ea typeface="Cambria Math" pitchFamily="18" charset="0"/>
              </a:rPr>
              <a:t>марках.</a:t>
            </a:r>
            <a:br>
              <a:rPr lang="ru-RU" sz="2800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2800" dirty="0" smtClean="0">
                <a:latin typeface="Cambria Math" pitchFamily="18" charset="0"/>
                <a:ea typeface="Cambria Math" pitchFamily="18" charset="0"/>
              </a:rPr>
              <a:t> Для чего это было нужно?</a:t>
            </a:r>
            <a:endParaRPr lang="ru-RU" sz="28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8880"/>
            <a:ext cx="2722637" cy="1915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71" y="4653136"/>
            <a:ext cx="2722637" cy="1933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952" y="2636912"/>
            <a:ext cx="2498089" cy="3650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344" y="2629384"/>
            <a:ext cx="2599153" cy="3658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460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877" y="548680"/>
            <a:ext cx="8352928" cy="1368152"/>
          </a:xfrm>
        </p:spPr>
        <p:txBody>
          <a:bodyPr>
            <a:noAutofit/>
          </a:bodyPr>
          <a:lstStyle/>
          <a:p>
            <a:r>
              <a:rPr lang="ru-RU" sz="2400" dirty="0">
                <a:latin typeface="Cambria Math" pitchFamily="18" charset="0"/>
                <a:ea typeface="Cambria Math" pitchFamily="18" charset="0"/>
              </a:rPr>
              <a:t>На сайте ГБУ «Государственный архив Республики Татарстан»  хранятся уникальные видеоматериалы 1942 года.   Посмотрев видеофрагменты найдите </a:t>
            </a:r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отличия сдачи норм ГТО </a:t>
            </a:r>
            <a:r>
              <a:rPr lang="ru-RU" sz="2400" smtClean="0">
                <a:latin typeface="Cambria Math" pitchFamily="18" charset="0"/>
                <a:ea typeface="Cambria Math" pitchFamily="18" charset="0"/>
              </a:rPr>
              <a:t>в 1942 </a:t>
            </a:r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году и в наше время? </a:t>
            </a:r>
            <a:endParaRPr lang="ru-RU" sz="24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4" r="22633" b="6013"/>
          <a:stretch/>
        </p:blipFill>
        <p:spPr bwMode="auto">
          <a:xfrm>
            <a:off x="1581199" y="2204864"/>
            <a:ext cx="6041357" cy="3685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47841" y="6217885"/>
            <a:ext cx="7128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hlinkClick r:id="rId3"/>
              </a:rPr>
              <a:t>https</a:t>
            </a:r>
            <a:r>
              <a:rPr lang="en-US" sz="1200" dirty="0">
                <a:hlinkClick r:id="rId3"/>
              </a:rPr>
              <a:t>://</a:t>
            </a:r>
            <a:r>
              <a:rPr lang="en-US" sz="1200" dirty="0" smtClean="0">
                <a:hlinkClick r:id="rId3"/>
              </a:rPr>
              <a:t>ga.tatarstan.ru/memorial-book-75th-anniversary-victory.htm?pub_id=2326438</a:t>
            </a:r>
            <a:r>
              <a:rPr lang="ru-RU" sz="1200" dirty="0" smtClean="0"/>
              <a:t>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50186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556792"/>
            <a:ext cx="8085584" cy="3816424"/>
          </a:xfrm>
        </p:spPr>
        <p:txBody>
          <a:bodyPr>
            <a:noAutofit/>
          </a:bodyPr>
          <a:lstStyle/>
          <a:p>
            <a:pPr algn="l">
              <a:lnSpc>
                <a:spcPct val="107000"/>
              </a:lnSpc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открыли, узнали на уроке?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Оправдались ли ваши ожидания от урока?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вы взяли с сегодняшнего урока?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 чем заставил задуматься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урок?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0064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129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 Math</vt:lpstr>
      <vt:lpstr>Times New Roman</vt:lpstr>
      <vt:lpstr>Тема Office</vt:lpstr>
      <vt:lpstr>Презентация PowerPoint</vt:lpstr>
      <vt:lpstr>ГТО –  это Всесоюзное движение «Готов к труду и обороне» - программа физкультурной подготовки, которая существовала в нашей стране с 1931 года.</vt:lpstr>
      <vt:lpstr>Сдача нормативов подтверждалась специальными серебряными и золотыми значками ГТО. Те, кто сдавал нормативы в течение нескольких лет, получали значок «Почетный значок ГТО»</vt:lpstr>
      <vt:lpstr>24 мая 1930 года газета «Комсомольская правда» опубликовала материалы о необходимости введения единого критерия для оценки всесторонней физической подготовленности молодежи. </vt:lpstr>
      <vt:lpstr>Тема спорта и комплекса ГТО широко отражалась на плакатах и даже на почтовых марках.  Для чего это было нужно?</vt:lpstr>
      <vt:lpstr>На сайте ГБУ «Государственный архив Республики Татарстан»  хранятся уникальные видеоматериалы 1942 года.   Посмотрев видеофрагменты найдите отличия сдачи норм ГТО в 1942 году и в наше время? </vt:lpstr>
      <vt:lpstr>Что открыли, узнали на уроке? Оправдались ли ваши ожидания от урока? Что вы взяли с сегодняшнего урока? Над чем заставил задуматься урок?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ОГЭ</cp:lastModifiedBy>
  <cp:revision>6</cp:revision>
  <dcterms:created xsi:type="dcterms:W3CDTF">2021-03-16T16:40:52Z</dcterms:created>
  <dcterms:modified xsi:type="dcterms:W3CDTF">2021-03-17T10:14:12Z</dcterms:modified>
</cp:coreProperties>
</file>